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B9A"/>
    <a:srgbClr val="0A36A4"/>
    <a:srgbClr val="0C2D98"/>
    <a:srgbClr val="0B298B"/>
    <a:srgbClr val="092272"/>
    <a:srgbClr val="0F248B"/>
    <a:srgbClr val="122BA6"/>
    <a:srgbClr val="0C0660"/>
    <a:srgbClr val="072C5E"/>
    <a:srgbClr val="0B3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8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25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0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44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45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9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11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4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9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0" y="2743200"/>
            <a:ext cx="5486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8000" spc="-1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8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8000" spc="-1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8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7600" y="1371600"/>
            <a:ext cx="5486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-10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8000" spc="-10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8000" spc="-10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8000" spc="-10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8000" spc="-10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474024" y="2217089"/>
            <a:ext cx="0" cy="82296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57600" y="91440"/>
            <a:ext cx="5486400" cy="1371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800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800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800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800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0365166" y="620390"/>
            <a:ext cx="0" cy="82296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57600" y="4023360"/>
            <a:ext cx="5486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-20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8000" spc="-20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8000" spc="-20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8000" spc="-20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8000" spc="-20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57600" y="5486400"/>
            <a:ext cx="548640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spc="-2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8000" spc="-2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8000" spc="-2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8000" spc="-2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8000" spc="-2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24798" y="592574"/>
            <a:ext cx="128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size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05938" y="1872734"/>
            <a:ext cx="193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Condensed by 1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505937" y="3244334"/>
            <a:ext cx="211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Condensed by 1.5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418573" y="4524494"/>
            <a:ext cx="193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Condensed by 2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397079" y="5987534"/>
            <a:ext cx="211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Condensed by 2.5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08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23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FXSelect Logo</dc:title>
  <dc:creator>Sanjeev Kumar</dc:creator>
  <cp:lastModifiedBy>Sanjeev Kumar</cp:lastModifiedBy>
  <cp:revision>493</cp:revision>
  <dcterms:created xsi:type="dcterms:W3CDTF">2016-04-15T06:39:57Z</dcterms:created>
  <dcterms:modified xsi:type="dcterms:W3CDTF">2017-05-26T05:56:52Z</dcterms:modified>
</cp:coreProperties>
</file>